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71" r:id="rId3"/>
    <p:sldId id="260" r:id="rId4"/>
    <p:sldId id="259" r:id="rId5"/>
    <p:sldId id="277" r:id="rId6"/>
    <p:sldId id="278" r:id="rId7"/>
    <p:sldId id="257" r:id="rId8"/>
    <p:sldId id="258" r:id="rId9"/>
    <p:sldId id="280" r:id="rId10"/>
    <p:sldId id="282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25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E2D-3646-442B-BB99-467F7B20F2FD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D5B3-0F4F-48D8-AA7B-E7FCB44FDE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E2D-3646-442B-BB99-467F7B20F2FD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D5B3-0F4F-48D8-AA7B-E7FCB44FDE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E2D-3646-442B-BB99-467F7B20F2FD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D5B3-0F4F-48D8-AA7B-E7FCB44FDE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E2D-3646-442B-BB99-467F7B20F2FD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D5B3-0F4F-48D8-AA7B-E7FCB44FDE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E2D-3646-442B-BB99-467F7B20F2FD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D5B3-0F4F-48D8-AA7B-E7FCB44FDE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E2D-3646-442B-BB99-467F7B20F2FD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D5B3-0F4F-48D8-AA7B-E7FCB44FDE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E2D-3646-442B-BB99-467F7B20F2FD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D5B3-0F4F-48D8-AA7B-E7FCB44FDE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E2D-3646-442B-BB99-467F7B20F2FD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D5B3-0F4F-48D8-AA7B-E7FCB44FDE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E2D-3646-442B-BB99-467F7B20F2FD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D5B3-0F4F-48D8-AA7B-E7FCB44FDE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E2D-3646-442B-BB99-467F7B20F2FD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D5B3-0F4F-48D8-AA7B-E7FCB44FDE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E2D-3646-442B-BB99-467F7B20F2FD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DD5B3-0F4F-48D8-AA7B-E7FCB44FDE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D7E2D-3646-442B-BB99-467F7B20F2FD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DD5B3-0F4F-48D8-AA7B-E7FCB44FDE8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jpe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of the ballet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540" y="53578"/>
            <a:ext cx="2922240" cy="46880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1846" y="142876"/>
            <a:ext cx="4779615" cy="32492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4719" y="3536156"/>
            <a:ext cx="4166816" cy="31253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 cstate="print"/>
          <a:srcRect l="30412" r="34021"/>
          <a:stretch>
            <a:fillRect/>
          </a:stretch>
        </p:blipFill>
        <p:spPr bwMode="auto">
          <a:xfrm>
            <a:off x="7162800" y="228600"/>
            <a:ext cx="1752600" cy="26533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 r="63202"/>
          <a:stretch>
            <a:fillRect/>
          </a:stretch>
        </p:blipFill>
        <p:spPr bwMode="auto">
          <a:xfrm>
            <a:off x="5105400" y="3276600"/>
            <a:ext cx="1524000" cy="3219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 l="61789"/>
          <a:stretch>
            <a:fillRect/>
          </a:stretch>
        </p:blipFill>
        <p:spPr bwMode="auto">
          <a:xfrm>
            <a:off x="5715000" y="152400"/>
            <a:ext cx="1366552" cy="27658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 t="49951"/>
          <a:stretch>
            <a:fillRect/>
          </a:stretch>
        </p:blipFill>
        <p:spPr bwMode="auto">
          <a:xfrm>
            <a:off x="228600" y="4953000"/>
            <a:ext cx="4721572" cy="18323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/>
          <a:srcRect t="26374" r="27836"/>
          <a:stretch>
            <a:fillRect/>
          </a:stretch>
        </p:blipFill>
        <p:spPr bwMode="auto">
          <a:xfrm>
            <a:off x="6781800" y="3200400"/>
            <a:ext cx="2136204" cy="29914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381000"/>
            <a:ext cx="2136913" cy="182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2362200"/>
            <a:ext cx="1681758" cy="23544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38400" y="152400"/>
            <a:ext cx="3167259" cy="2407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0" cstate="print"/>
          <a:srcRect l="55056" t="13988"/>
          <a:stretch>
            <a:fillRect/>
          </a:stretch>
        </p:blipFill>
        <p:spPr bwMode="auto">
          <a:xfrm>
            <a:off x="2819400" y="2667000"/>
            <a:ext cx="1680877" cy="21981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19400"/>
            <a:ext cx="2535571" cy="25026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 l="4010" t="20926" r="8521" b="21803"/>
          <a:stretch>
            <a:fillRect/>
          </a:stretch>
        </p:blipFill>
        <p:spPr bwMode="auto">
          <a:xfrm>
            <a:off x="4419600" y="407712"/>
            <a:ext cx="3124200" cy="20453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5029200"/>
            <a:ext cx="2133600" cy="16003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152400"/>
            <a:ext cx="3375198" cy="25313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2750668"/>
            <a:ext cx="5670575" cy="39656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>
            <p:ph type="title"/>
          </p:nvPr>
        </p:nvSpPr>
        <p:spPr>
          <a:xfrm>
            <a:off x="892969" y="-446484"/>
            <a:ext cx="7358063" cy="1714500"/>
          </a:xfrm>
          <a:ln/>
        </p:spPr>
        <p:txBody>
          <a:bodyPr/>
          <a:lstStyle/>
          <a:p>
            <a:r>
              <a:rPr lang="en-US">
                <a:solidFill>
                  <a:srgbClr val="FFFFFF"/>
                </a:solidFill>
                <a:latin typeface="Mona Lisa Solid ITC TT" charset="0"/>
                <a:ea typeface="Mona Lisa Solid ITC TT" charset="0"/>
                <a:cs typeface="Mona Lisa Solid ITC TT" charset="0"/>
                <a:sym typeface="Mona Lisa Solid ITC TT" charset="0"/>
              </a:rPr>
              <a:t>Swanilda</a:t>
            </a:r>
            <a:endParaRPr lang="en-US">
              <a:solidFill>
                <a:srgbClr val="FFFFFF"/>
              </a:solidFill>
              <a:latin typeface="Mona Lisa Solid ITC TT" charset="0"/>
              <a:ea typeface="ヒラギノ明朝 ProN W3" charset="0"/>
              <a:cs typeface="ヒラギノ明朝 ProN W3" charset="0"/>
              <a:sym typeface="Mona Lisa Solid ITC TT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945" y="588244"/>
            <a:ext cx="1696641" cy="25371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269" y="3580805"/>
            <a:ext cx="1638598" cy="2455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1321" y="1750219"/>
            <a:ext cx="2303859" cy="3357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5914" y="4768453"/>
            <a:ext cx="3884414" cy="178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7908" y="196453"/>
            <a:ext cx="2020342" cy="41523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0517" y="866180"/>
            <a:ext cx="2135311" cy="38308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>
            <p:ph type="title"/>
          </p:nvPr>
        </p:nvSpPr>
        <p:spPr>
          <a:xfrm>
            <a:off x="1455539" y="89297"/>
            <a:ext cx="6223992" cy="946547"/>
          </a:xfrm>
          <a:ln/>
        </p:spPr>
        <p:txBody>
          <a:bodyPr>
            <a:normAutofit fontScale="90000"/>
          </a:bodyPr>
          <a:lstStyle/>
          <a:p>
            <a:r>
              <a:rPr lang="en-US" sz="6700" dirty="0">
                <a:solidFill>
                  <a:srgbClr val="FFFFFF"/>
                </a:solidFill>
                <a:latin typeface="Mona Lisa Solid ITC TT" charset="0"/>
                <a:ea typeface="Mona Lisa Solid ITC TT" charset="0"/>
                <a:cs typeface="Mona Lisa Solid ITC TT" charset="0"/>
                <a:sym typeface="Mona Lisa Solid ITC TT" charset="0"/>
              </a:rPr>
              <a:t>Franz</a:t>
            </a:r>
            <a:endParaRPr lang="en-US" sz="6700" dirty="0">
              <a:solidFill>
                <a:srgbClr val="FFFFFF"/>
              </a:solidFill>
              <a:latin typeface="Mona Lisa Solid ITC TT" charset="0"/>
              <a:ea typeface="ヒラギノ明朝 ProN W3" charset="0"/>
              <a:cs typeface="ヒラギノ明朝 ProN W3" charset="0"/>
              <a:sym typeface="Mona Lisa Solid ITC TT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03609"/>
            <a:ext cx="1491258" cy="29825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4133" y="1321594"/>
            <a:ext cx="3536156" cy="53042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0133" y="2705695"/>
            <a:ext cx="5179219" cy="3571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0078" y="125016"/>
            <a:ext cx="2509242" cy="2509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867" y="4265042"/>
            <a:ext cx="1294805" cy="18607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505200"/>
            <a:ext cx="5304234" cy="31700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52400"/>
            <a:ext cx="2196018" cy="320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l="14643"/>
          <a:stretch>
            <a:fillRect/>
          </a:stretch>
        </p:blipFill>
        <p:spPr bwMode="auto">
          <a:xfrm>
            <a:off x="5562600" y="3886200"/>
            <a:ext cx="3351014" cy="18049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152400"/>
            <a:ext cx="3645098" cy="3645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2" cstate="print"/>
          <a:srcRect r="32290"/>
          <a:stretch>
            <a:fillRect/>
          </a:stretch>
        </p:blipFill>
        <p:spPr bwMode="auto">
          <a:xfrm>
            <a:off x="196453" y="187524"/>
            <a:ext cx="2394347" cy="53042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1" y="3722846"/>
            <a:ext cx="3695700" cy="29565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581400"/>
            <a:ext cx="1330523" cy="30986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990600"/>
            <a:ext cx="1981200" cy="24811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304800"/>
            <a:ext cx="2373225" cy="3134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4" y="1196578"/>
            <a:ext cx="3679031" cy="44648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7932" y="125016"/>
            <a:ext cx="4967139" cy="35629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3388" y="2902148"/>
            <a:ext cx="2166565" cy="3714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77633" y="3802931"/>
            <a:ext cx="2205633" cy="2947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91758" y="4080867"/>
            <a:ext cx="1134070" cy="22502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0966" name="Rectangle 6"/>
          <p:cNvSpPr>
            <a:spLocks/>
          </p:cNvSpPr>
          <p:nvPr/>
        </p:nvSpPr>
        <p:spPr bwMode="auto">
          <a:xfrm>
            <a:off x="684238" y="69369"/>
            <a:ext cx="3443250" cy="103105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6700" dirty="0" err="1">
                <a:solidFill>
                  <a:srgbClr val="FFFFFF"/>
                </a:solidFill>
                <a:latin typeface="Mona Lisa Solid ITC TT" charset="0"/>
                <a:ea typeface="Mona Lisa Solid ITC TT" charset="0"/>
                <a:cs typeface="Mona Lisa Solid ITC TT" charset="0"/>
                <a:sym typeface="Mona Lisa Solid ITC TT" charset="0"/>
              </a:rPr>
              <a:t>Coppelia</a:t>
            </a:r>
            <a:r>
              <a:rPr lang="en-US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>
            <p:ph type="title"/>
          </p:nvPr>
        </p:nvSpPr>
        <p:spPr>
          <a:xfrm>
            <a:off x="-339328" y="-375047"/>
            <a:ext cx="7358063" cy="1714500"/>
          </a:xfrm>
          <a:ln/>
        </p:spPr>
        <p:txBody>
          <a:bodyPr/>
          <a:lstStyle/>
          <a:p>
            <a:r>
              <a:rPr lang="en-US" sz="6700" dirty="0">
                <a:solidFill>
                  <a:srgbClr val="FFFFFF"/>
                </a:solidFill>
                <a:latin typeface="Mona Lisa Solid ITC TT" charset="0"/>
                <a:ea typeface="Mona Lisa Solid ITC TT" charset="0"/>
                <a:cs typeface="Mona Lisa Solid ITC TT" charset="0"/>
                <a:sym typeface="Mona Lisa Solid ITC TT" charset="0"/>
              </a:rPr>
              <a:t>Doctor </a:t>
            </a:r>
            <a:r>
              <a:rPr lang="en-US" sz="6700" dirty="0" err="1">
                <a:solidFill>
                  <a:srgbClr val="FFFFFF"/>
                </a:solidFill>
                <a:latin typeface="Mona Lisa Solid ITC TT" charset="0"/>
                <a:ea typeface="Mona Lisa Solid ITC TT" charset="0"/>
                <a:cs typeface="Mona Lisa Solid ITC TT" charset="0"/>
                <a:sym typeface="Mona Lisa Solid ITC TT" charset="0"/>
              </a:rPr>
              <a:t>Coppelius</a:t>
            </a:r>
            <a:endParaRPr lang="en-US" sz="6700" dirty="0">
              <a:solidFill>
                <a:srgbClr val="FFFFFF"/>
              </a:solidFill>
              <a:latin typeface="Mona Lisa Solid ITC TT" charset="0"/>
              <a:ea typeface="ヒラギノ明朝 ProN W3" charset="0"/>
              <a:cs typeface="ヒラギノ明朝 ProN W3" charset="0"/>
              <a:sym typeface="Mona Lisa Solid ITC TT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5492" y="71438"/>
            <a:ext cx="1955602" cy="27001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119" y="2759273"/>
            <a:ext cx="2894335" cy="38665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25" y="955477"/>
            <a:ext cx="3710285" cy="24735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367" y="964406"/>
            <a:ext cx="2348508" cy="17055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93406" y="2964656"/>
            <a:ext cx="4670227" cy="40183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232297"/>
            <a:ext cx="3170039" cy="5440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0337" y="2634258"/>
            <a:ext cx="3048372" cy="41344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6531" y="156270"/>
            <a:ext cx="1607344" cy="24143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6340" y="160734"/>
            <a:ext cx="2763738" cy="54649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4517" name="Rectangle 5"/>
          <p:cNvSpPr>
            <a:spLocks/>
          </p:cNvSpPr>
          <p:nvPr/>
        </p:nvSpPr>
        <p:spPr bwMode="auto">
          <a:xfrm>
            <a:off x="178594" y="84832"/>
            <a:ext cx="2232422" cy="1089422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6700" dirty="0">
                <a:solidFill>
                  <a:srgbClr val="FFFFFF"/>
                </a:solidFill>
                <a:latin typeface="Mona Lisa Solid ITC TT" charset="0"/>
                <a:ea typeface="Mona Lisa Solid ITC TT" charset="0"/>
                <a:cs typeface="Mona Lisa Solid ITC TT" charset="0"/>
                <a:sym typeface="Mona Lisa Solid ITC TT" charset="0"/>
              </a:rPr>
              <a:t>Dolls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</Words>
  <Application>Microsoft Office PowerPoint</Application>
  <PresentationFormat>On-screen Show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World of the ballet</vt:lpstr>
      <vt:lpstr>Slide 2</vt:lpstr>
      <vt:lpstr>Swanilda</vt:lpstr>
      <vt:lpstr>Franz</vt:lpstr>
      <vt:lpstr>Slide 5</vt:lpstr>
      <vt:lpstr>Slide 6</vt:lpstr>
      <vt:lpstr>Slide 7</vt:lpstr>
      <vt:lpstr>Doctor Coppelius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3</cp:revision>
  <dcterms:created xsi:type="dcterms:W3CDTF">2019-11-29T18:46:38Z</dcterms:created>
  <dcterms:modified xsi:type="dcterms:W3CDTF">2019-11-29T19:05:44Z</dcterms:modified>
</cp:coreProperties>
</file>