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458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640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42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37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445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621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84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38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7807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63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6623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6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933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66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90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>
          <a:xfrm>
            <a:off x="892970" y="1794867"/>
            <a:ext cx="7358063" cy="2000250"/>
          </a:xfrm>
          <a:ln/>
        </p:spPr>
        <p:txBody>
          <a:bodyPr/>
          <a:lstStyle/>
          <a:p>
            <a:r>
              <a:rPr lang="en-US" altLang="en-US"/>
              <a:t>The Importance of Being Earnest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4038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Costume Design 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82705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xfrm>
            <a:off x="1437680" y="-428625"/>
            <a:ext cx="7358063" cy="1714500"/>
          </a:xfrm>
          <a:ln/>
        </p:spPr>
        <p:txBody>
          <a:bodyPr/>
          <a:lstStyle/>
          <a:p>
            <a:r>
              <a:rPr lang="en-US" altLang="en-US"/>
              <a:t>John Worthing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12794" r="5603" b="53571"/>
          <a:stretch>
            <a:fillRect/>
          </a:stretch>
        </p:blipFill>
        <p:spPr bwMode="auto">
          <a:xfrm rot="5392521">
            <a:off x="6096744" y="1772543"/>
            <a:ext cx="4563070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t="50847" r="1003" b="19997"/>
          <a:stretch>
            <a:fillRect/>
          </a:stretch>
        </p:blipFill>
        <p:spPr bwMode="auto">
          <a:xfrm rot="5407986">
            <a:off x="5891361" y="4219278"/>
            <a:ext cx="2518172" cy="9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6" y="517923"/>
            <a:ext cx="2205633" cy="483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3125" r="17090" b="20833"/>
          <a:stretch>
            <a:fillRect/>
          </a:stretch>
        </p:blipFill>
        <p:spPr bwMode="auto">
          <a:xfrm>
            <a:off x="2527102" y="1348383"/>
            <a:ext cx="3946922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8239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xfrm>
            <a:off x="892970" y="-410766"/>
            <a:ext cx="7358063" cy="1714500"/>
          </a:xfrm>
          <a:ln/>
        </p:spPr>
        <p:txBody>
          <a:bodyPr/>
          <a:lstStyle/>
          <a:p>
            <a:r>
              <a:rPr lang="en-US" altLang="en-US"/>
              <a:t>Gwendolen Fairfax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15030" r="4063" b="44069"/>
          <a:stretch>
            <a:fillRect/>
          </a:stretch>
        </p:blipFill>
        <p:spPr bwMode="auto">
          <a:xfrm rot="5400000">
            <a:off x="-1177602" y="2758158"/>
            <a:ext cx="5990704" cy="2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52818" r="5557" b="15468"/>
          <a:stretch>
            <a:fillRect/>
          </a:stretch>
        </p:blipFill>
        <p:spPr bwMode="auto">
          <a:xfrm rot="5466790">
            <a:off x="1069330" y="3029396"/>
            <a:ext cx="5424785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18489" r="34570" b="43489"/>
          <a:stretch>
            <a:fillRect/>
          </a:stretch>
        </p:blipFill>
        <p:spPr bwMode="auto">
          <a:xfrm rot="5407161">
            <a:off x="4157886" y="2289350"/>
            <a:ext cx="5884664" cy="295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2275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>
          <a:xfrm>
            <a:off x="2669977" y="-464344"/>
            <a:ext cx="7358063" cy="1714500"/>
          </a:xfrm>
          <a:ln/>
        </p:spPr>
        <p:txBody>
          <a:bodyPr/>
          <a:lstStyle/>
          <a:p>
            <a:r>
              <a:rPr lang="en-US" altLang="en-US"/>
              <a:t>Cecily Cardew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51822" r="3613" b="4688"/>
          <a:stretch>
            <a:fillRect/>
          </a:stretch>
        </p:blipFill>
        <p:spPr bwMode="auto">
          <a:xfrm rot="5400000">
            <a:off x="-1764728" y="2185542"/>
            <a:ext cx="5942707" cy="208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r="14020" b="53218"/>
          <a:stretch>
            <a:fillRect/>
          </a:stretch>
        </p:blipFill>
        <p:spPr bwMode="auto">
          <a:xfrm rot="5391469">
            <a:off x="823764" y="2549426"/>
            <a:ext cx="5822156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3775" r="19727" b="3775"/>
          <a:stretch>
            <a:fillRect/>
          </a:stretch>
        </p:blipFill>
        <p:spPr bwMode="auto">
          <a:xfrm>
            <a:off x="5161359" y="1377406"/>
            <a:ext cx="3723680" cy="39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076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xfrm>
            <a:off x="892970" y="-437555"/>
            <a:ext cx="7358063" cy="1714500"/>
          </a:xfrm>
          <a:ln/>
        </p:spPr>
        <p:txBody>
          <a:bodyPr/>
          <a:lstStyle/>
          <a:p>
            <a:r>
              <a:rPr lang="en-US" altLang="en-US"/>
              <a:t>Algernon Moncrieff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53123" r="4980" b="12239"/>
          <a:stretch>
            <a:fillRect/>
          </a:stretch>
        </p:blipFill>
        <p:spPr bwMode="auto">
          <a:xfrm rot="5405157">
            <a:off x="-1142441" y="2615842"/>
            <a:ext cx="5829970" cy="237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20442" r="44139" b="52213"/>
          <a:stretch>
            <a:fillRect/>
          </a:stretch>
        </p:blipFill>
        <p:spPr bwMode="auto">
          <a:xfrm rot="5403617">
            <a:off x="1915419" y="2683371"/>
            <a:ext cx="5857875" cy="22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7" t="54686" r="9277" b="13931"/>
          <a:stretch>
            <a:fillRect/>
          </a:stretch>
        </p:blipFill>
        <p:spPr bwMode="auto">
          <a:xfrm rot="5406128">
            <a:off x="4786313" y="2723555"/>
            <a:ext cx="5813227" cy="21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6008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Lady Bracknell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57161" r="21484" b="12630"/>
          <a:stretch>
            <a:fillRect/>
          </a:stretch>
        </p:blipFill>
        <p:spPr bwMode="auto">
          <a:xfrm rot="5400000">
            <a:off x="-1851793" y="2521522"/>
            <a:ext cx="5972845" cy="18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9" t="24869" r="3906" b="45572"/>
          <a:stretch>
            <a:fillRect/>
          </a:stretch>
        </p:blipFill>
        <p:spPr bwMode="auto">
          <a:xfrm rot="5405145">
            <a:off x="4654043" y="2448410"/>
            <a:ext cx="6768703" cy="195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6" t="30728" r="34766" b="10938"/>
          <a:stretch>
            <a:fillRect/>
          </a:stretch>
        </p:blipFill>
        <p:spPr bwMode="auto">
          <a:xfrm>
            <a:off x="1779240" y="3420070"/>
            <a:ext cx="3569643" cy="325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8" t="18489" r="4004" b="23438"/>
          <a:stretch>
            <a:fillRect/>
          </a:stretch>
        </p:blipFill>
        <p:spPr bwMode="auto">
          <a:xfrm>
            <a:off x="4464845" y="1518048"/>
            <a:ext cx="2446734" cy="39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8602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xfrm>
            <a:off x="-1643062" y="-410766"/>
            <a:ext cx="7358063" cy="1714500"/>
          </a:xfrm>
          <a:ln/>
        </p:spPr>
        <p:txBody>
          <a:bodyPr/>
          <a:lstStyle/>
          <a:p>
            <a:r>
              <a:rPr lang="en-US" altLang="en-US"/>
              <a:t>Miss Prism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t="34764" r="16795" b="6380"/>
          <a:stretch>
            <a:fillRect/>
          </a:stretch>
        </p:blipFill>
        <p:spPr bwMode="auto">
          <a:xfrm rot="5400000">
            <a:off x="-956593" y="2087316"/>
            <a:ext cx="5681514" cy="351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8" t="5338" r="31445" b="3384"/>
          <a:stretch>
            <a:fillRect/>
          </a:stretch>
        </p:blipFill>
        <p:spPr bwMode="auto">
          <a:xfrm>
            <a:off x="3875484" y="151805"/>
            <a:ext cx="2223492" cy="625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47786" r="18945" b="15625"/>
          <a:stretch>
            <a:fillRect/>
          </a:stretch>
        </p:blipFill>
        <p:spPr bwMode="auto">
          <a:xfrm rot="5403976">
            <a:off x="4545212" y="2408784"/>
            <a:ext cx="6197203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060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>
          <a:xfrm>
            <a:off x="3259337" y="-107156"/>
            <a:ext cx="7358063" cy="1714500"/>
          </a:xfrm>
          <a:ln/>
        </p:spPr>
        <p:txBody>
          <a:bodyPr/>
          <a:lstStyle/>
          <a:p>
            <a:r>
              <a:rPr lang="en-US" altLang="en-US"/>
              <a:t>Dr. Chasuble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36438" r="20030" b="19876"/>
          <a:stretch>
            <a:fillRect/>
          </a:stretch>
        </p:blipFill>
        <p:spPr bwMode="auto">
          <a:xfrm rot="5395521">
            <a:off x="4080309" y="2593517"/>
            <a:ext cx="5068714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7776" y="1347825"/>
            <a:ext cx="6059909" cy="454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60701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Title &amp; Bullets</vt:lpstr>
      <vt:lpstr>The Importance of Being Earnest</vt:lpstr>
      <vt:lpstr>John Worthing</vt:lpstr>
      <vt:lpstr>Gwendolen Fairfax</vt:lpstr>
      <vt:lpstr>Cecily Cardew</vt:lpstr>
      <vt:lpstr>Algernon Moncrieff </vt:lpstr>
      <vt:lpstr>Lady Bracknell</vt:lpstr>
      <vt:lpstr>Miss Prism</vt:lpstr>
      <vt:lpstr>Dr. Chasuble</vt:lpstr>
    </vt:vector>
  </TitlesOfParts>
  <Company>Le Moyne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Being Earnest</dc:title>
  <dc:creator>LeMoyne College</dc:creator>
  <cp:lastModifiedBy>LeMoyne College</cp:lastModifiedBy>
  <cp:revision>1</cp:revision>
  <dcterms:created xsi:type="dcterms:W3CDTF">2015-08-11T17:28:06Z</dcterms:created>
  <dcterms:modified xsi:type="dcterms:W3CDTF">2015-08-11T17:29:32Z</dcterms:modified>
</cp:coreProperties>
</file>